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sldIdLst>
    <p:sldId id="257" r:id="rId3"/>
    <p:sldId id="258" r:id="rId4"/>
    <p:sldId id="25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9525"/>
    <a:srgbClr val="1D6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08"/>
  </p:normalViewPr>
  <p:slideViewPr>
    <p:cSldViewPr snapToGrid="0" snapToObjects="1">
      <p:cViewPr varScale="1">
        <p:scale>
          <a:sx n="70" d="100"/>
          <a:sy n="70" d="100"/>
        </p:scale>
        <p:origin x="57" y="4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66D2-7F22-394C-A0F6-BC05FC9AEA1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589" y="450937"/>
            <a:ext cx="5555411" cy="78275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Disclosure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79C50-60F0-7D48-9D01-4B4DA5FC86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588" y="1472614"/>
            <a:ext cx="10532420" cy="40263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  <a:defRPr lang="en-US" sz="2000" b="0" i="0" u="none" strike="noStrike" smtClean="0">
                <a:effectLst/>
                <a:latin typeface="Myriad Pro" panose="020B050303040302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Do you (your spouse/partner) have (or have had within the past 12 months) a relevant financial relationship with commercial interests to disclose. Please choose one</a:t>
            </a: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No.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 (my spouse/partner) do not have (or have not had within the past 12 months) any relevant financial relationship with commercial interests to disclose.</a:t>
            </a:r>
          </a:p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Yes.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 (my spouse/partner) have (or have had within the past 12 months) a relevant financial relationship with commercial interests to disclose.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6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4F028421-0277-6C44-AA37-A8AF7BE8522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589" y="450937"/>
            <a:ext cx="5555411" cy="78275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Headline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D32D6BA-05AD-8F4F-86EE-3D5DCC67ED6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588" y="1472614"/>
            <a:ext cx="9004245" cy="40263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smtClean="0">
                <a:effectLst/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>
                <a:effectLst/>
                <a:latin typeface="Myriad Pro" panose="020B0503030403020204" pitchFamily="34" charset="0"/>
              </a:rPr>
              <a:t>Copyrighted images are not permitted.</a:t>
            </a:r>
          </a:p>
          <a:p>
            <a:r>
              <a:rPr lang="en-US" dirty="0">
                <a:effectLst/>
                <a:latin typeface="Myriad Pro" panose="020B0503030403020204" pitchFamily="34" charset="0"/>
              </a:rPr>
              <a:t>Headings font size should b e 28.</a:t>
            </a:r>
          </a:p>
          <a:p>
            <a:r>
              <a:rPr lang="en-US" dirty="0">
                <a:effectLst/>
                <a:latin typeface="Myriad Pro" panose="020B0503030403020204" pitchFamily="34" charset="0"/>
              </a:rPr>
              <a:t>Body font size should be 24.</a:t>
            </a:r>
          </a:p>
          <a:p>
            <a:r>
              <a:rPr lang="en-US" dirty="0">
                <a:effectLst/>
                <a:latin typeface="Myriad Pro" panose="020B0503030403020204" pitchFamily="34" charset="0"/>
              </a:rPr>
              <a:t>A good rule of thumb is 1 slide per minute - This means a 10 minute presentation would be a max of 10 slides.</a:t>
            </a:r>
          </a:p>
          <a:p>
            <a:r>
              <a:rPr lang="en-US" dirty="0">
                <a:effectLst/>
                <a:latin typeface="Myriad Pro" panose="020B0503030403020204" pitchFamily="34" charset="0"/>
              </a:rPr>
              <a:t>Ensure images are large enough for audience to easily view.</a:t>
            </a:r>
          </a:p>
          <a:p>
            <a:r>
              <a:rPr lang="en-US" dirty="0">
                <a:effectLst/>
                <a:latin typeface="Myriad Pro" panose="020B0503030403020204" pitchFamily="34" charset="0"/>
              </a:rPr>
              <a:t>No PowerPoint animations are permitted due to video uploads.</a:t>
            </a:r>
          </a:p>
        </p:txBody>
      </p:sp>
    </p:spTree>
    <p:extLst>
      <p:ext uri="{BB962C8B-B14F-4D97-AF65-F5344CB8AC3E}">
        <p14:creationId xmlns:p14="http://schemas.microsoft.com/office/powerpoint/2010/main" val="34868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266D2-7F22-394C-A0F6-BC05FC9AEA1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589" y="1114816"/>
            <a:ext cx="5555411" cy="78275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79C50-60F0-7D48-9D01-4B4DA5FC86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588" y="2988263"/>
            <a:ext cx="5555411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</a:t>
            </a:r>
          </a:p>
          <a:p>
            <a:r>
              <a:rPr lang="en-US" dirty="0"/>
              <a:t>Presenter Institution</a:t>
            </a:r>
          </a:p>
        </p:txBody>
      </p:sp>
    </p:spTree>
    <p:extLst>
      <p:ext uri="{BB962C8B-B14F-4D97-AF65-F5344CB8AC3E}">
        <p14:creationId xmlns:p14="http://schemas.microsoft.com/office/powerpoint/2010/main" val="35478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76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552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F16-1201-E846-B921-6D85E77B6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450937"/>
            <a:ext cx="8231080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PowerPoint Requirements</a:t>
            </a: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47A4586B-4100-4C74-AD48-C38F4DC9B2A6}"/>
              </a:ext>
            </a:extLst>
          </p:cNvPr>
          <p:cNvSpPr txBox="1">
            <a:spLocks/>
          </p:cNvSpPr>
          <p:nvPr/>
        </p:nvSpPr>
        <p:spPr>
          <a:xfrm>
            <a:off x="442031" y="5624307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F6BAFAF-C37F-475B-B184-275996411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223" y="1426020"/>
            <a:ext cx="11719290" cy="449088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DE952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REMOVE FROM YOUR FINAL SLIDE DECK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Copyrighted images are not permitted.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Heading's font size should be 49.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Body font size should be 24.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Ensure images are large enough for audience to easily view.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 PowerPoint animations are permitted due to video uploads.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These slides are set to 16:9 ratio and should not be changed.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embedded videos or animations are permitted. </a:t>
            </a:r>
            <a:endParaRPr lang="en-US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Font should be Arial and font color black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 good rule of thumb is 1 slide per minute - This means a 10-minute presentation would be a max of 10 slides. </a:t>
            </a:r>
          </a:p>
          <a:p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71D491-1615-49C8-AB09-8CABB5B2EC95}"/>
              </a:ext>
            </a:extLst>
          </p:cNvPr>
          <p:cNvSpPr txBox="1"/>
          <p:nvPr/>
        </p:nvSpPr>
        <p:spPr>
          <a:xfrm>
            <a:off x="159798" y="5624307"/>
            <a:ext cx="2459115" cy="12336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16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39CE24-9027-6E4D-BE4B-EE6A13969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450937"/>
            <a:ext cx="5555411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Headline 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DBA6517-F364-364C-8B15-5B6130E94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8" y="1483565"/>
            <a:ext cx="11478023" cy="402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Information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FC832F8-463D-4C46-A1FD-6BBC6EC833C2}"/>
              </a:ext>
            </a:extLst>
          </p:cNvPr>
          <p:cNvSpPr txBox="1">
            <a:spLocks/>
          </p:cNvSpPr>
          <p:nvPr/>
        </p:nvSpPr>
        <p:spPr>
          <a:xfrm>
            <a:off x="366855" y="5376891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2060640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39CE24-9027-6E4D-BE4B-EE6A13969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49" y="450937"/>
            <a:ext cx="5725152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DBA6517-F364-364C-8B15-5B6130E94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9" y="2439202"/>
            <a:ext cx="11478023" cy="3494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8490C5BD-D449-40CA-85E2-480287083277}"/>
              </a:ext>
            </a:extLst>
          </p:cNvPr>
          <p:cNvSpPr txBox="1">
            <a:spLocks/>
          </p:cNvSpPr>
          <p:nvPr/>
        </p:nvSpPr>
        <p:spPr>
          <a:xfrm>
            <a:off x="452637" y="5451439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2436847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F16-1201-E846-B921-6D85E77B6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1114816"/>
            <a:ext cx="5555412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F4114F-6E79-EA4A-BF00-2AEB60C505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590" y="2458874"/>
            <a:ext cx="5555411" cy="1655762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Presenter Name: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Institution: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Email: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E9127FE6-002D-49B1-B584-BBB5B9248ECE}"/>
              </a:ext>
            </a:extLst>
          </p:cNvPr>
          <p:cNvSpPr txBox="1">
            <a:spLocks/>
          </p:cNvSpPr>
          <p:nvPr/>
        </p:nvSpPr>
        <p:spPr>
          <a:xfrm>
            <a:off x="540590" y="5383625"/>
            <a:ext cx="2436520" cy="116246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2112800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F16-1201-E846-B921-6D85E77B6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</a:p>
        </p:txBody>
      </p:sp>
      <p:sp>
        <p:nvSpPr>
          <p:cNvPr id="7" name="Rectangle 112">
            <a:extLst>
              <a:ext uri="{FF2B5EF4-FFF2-40B4-BE49-F238E27FC236}">
                <a16:creationId xmlns:a16="http://schemas.microsoft.com/office/drawing/2014/main" id="{C48D45DA-AA76-42AF-AF43-F67CF4E2A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56" y="3017728"/>
            <a:ext cx="78486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altLang="en-US" sz="1800" b="1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has disclosed the following financial relationships.  Any real or apparent conflicts of interest related to the content of this presentation have been resolved.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532302C-3ABF-4F11-A261-8D82702650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009131"/>
              </p:ext>
            </p:extLst>
          </p:nvPr>
        </p:nvGraphicFramePr>
        <p:xfrm>
          <a:off x="423167" y="4201693"/>
          <a:ext cx="812800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92357664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691738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Affiliation / Financial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212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D63AB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(TYPES)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1D63AB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</a:rPr>
                        <a:t>(NAMES OF COMPANIES)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704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254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8556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32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850194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81DED2A9-7DBD-4842-998E-D59275C3DE35}"/>
              </a:ext>
            </a:extLst>
          </p:cNvPr>
          <p:cNvSpPr txBox="1">
            <a:spLocks noChangeArrowheads="1"/>
          </p:cNvSpPr>
          <p:nvPr/>
        </p:nvSpPr>
        <p:spPr>
          <a:xfrm>
            <a:off x="325156" y="1839572"/>
            <a:ext cx="7391400" cy="1005170"/>
          </a:xfrm>
          <a:prstGeom prst="rect">
            <a:avLst/>
          </a:prstGeo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1800" dirty="0">
                <a:solidFill>
                  <a:srgbClr val="1D63AB"/>
                </a:solidFill>
                <a:latin typeface="Arial" panose="020B0604020202020204" pitchFamily="34" charset="0"/>
              </a:rPr>
              <a:t>INSERT NAME </a:t>
            </a:r>
          </a:p>
          <a:p>
            <a:r>
              <a:rPr lang="en-US" altLang="en-US" sz="1800" b="0" dirty="0">
                <a:solidFill>
                  <a:schemeClr val="tx1"/>
                </a:solidFill>
                <a:latin typeface="Arial" panose="020B0604020202020204" pitchFamily="34" charset="0"/>
              </a:rPr>
              <a:t>Has documented no financial relationships to disclose or Conflicts of Interest (COIs) to resolve.</a:t>
            </a:r>
          </a:p>
          <a:p>
            <a:endParaRPr lang="en-US" altLang="en-US" sz="1800" b="0" dirty="0">
              <a:solidFill>
                <a:schemeClr val="tx1"/>
              </a:solidFill>
              <a:latin typeface="Arial" panose="020B0604020202020204" pitchFamily="34" charset="0"/>
              <a:cs typeface="Courier New" panose="02070309020205020404" pitchFamily="49" charset="0"/>
            </a:endParaRPr>
          </a:p>
          <a:p>
            <a:r>
              <a:rPr lang="en-US" altLang="en-US" sz="1800" dirty="0">
                <a:solidFill>
                  <a:srgbClr val="1D63AB"/>
                </a:solidFill>
                <a:latin typeface="Arial" panose="020B0604020202020204" pitchFamily="34" charset="0"/>
                <a:cs typeface="Courier New" panose="02070309020205020404" pitchFamily="49" charset="0"/>
              </a:rPr>
              <a:t>OR</a:t>
            </a:r>
            <a:endParaRPr lang="en-US" altLang="en-US" sz="1800" dirty="0">
              <a:solidFill>
                <a:srgbClr val="1D63A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68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F16-1201-E846-B921-6D85E77B6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450937"/>
            <a:ext cx="8888134" cy="782755"/>
          </a:xfrm>
        </p:spPr>
        <p:txBody>
          <a:bodyPr>
            <a:normAutofit fontScale="90000"/>
          </a:bodyPr>
          <a:lstStyle/>
          <a:p>
            <a:r>
              <a:rPr lang="en-US" altLang="en-US" sz="5400" b="1" dirty="0">
                <a:latin typeface="Arial" panose="020B0604020202020204" pitchFamily="34" charset="0"/>
              </a:rPr>
              <a:t>Unapproved or Off Label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716391-4968-457F-AAA1-AD5F84BC7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129" y="1363106"/>
            <a:ext cx="11478023" cy="4026312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latin typeface="Arial" panose="020B0604020202020204" pitchFamily="34" charset="0"/>
              </a:rPr>
              <a:t>Disclosures for </a:t>
            </a:r>
            <a:br>
              <a:rPr lang="en-US" altLang="en-US" sz="2400" b="1" dirty="0">
                <a:latin typeface="Arial" panose="020B0604020202020204" pitchFamily="34" charset="0"/>
              </a:rPr>
            </a:br>
            <a:r>
              <a:rPr lang="en-US" altLang="en-US" sz="2400" dirty="0">
                <a:solidFill>
                  <a:schemeClr val="hlink"/>
                </a:solidFill>
                <a:latin typeface="Arial" panose="020B0604020202020204" pitchFamily="34" charset="0"/>
              </a:rPr>
              <a:t>INSERT NAME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CB4CC9B9-AE7B-4349-9095-51B47E2A7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128" y="2311652"/>
            <a:ext cx="8817297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has documented this presentation </a:t>
            </a:r>
            <a:r>
              <a:rPr lang="en-US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will not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involve discussion of unapproved or off-label, experimental or investigational use.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has documented that this presentation </a:t>
            </a:r>
            <a:r>
              <a:rPr lang="en-US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involve comments or discussion of unapproved or off-label, experimental or investigational use of </a:t>
            </a:r>
            <a:r>
              <a:rPr lang="en-US" altLang="en-US" sz="2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&lt;&lt;identify products, drugs or devices&gt;&gt;.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F3261C60-372D-46FE-BC8B-ED18B76F4B94}"/>
              </a:ext>
            </a:extLst>
          </p:cNvPr>
          <p:cNvSpPr txBox="1">
            <a:spLocks/>
          </p:cNvSpPr>
          <p:nvPr/>
        </p:nvSpPr>
        <p:spPr>
          <a:xfrm>
            <a:off x="343129" y="5607512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2304744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F16-1201-E846-B921-6D85E77B6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Headline Title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7D6B11B4-88A8-5240-AEAD-2531195908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8" y="1483565"/>
            <a:ext cx="11478023" cy="402631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Information </a:t>
            </a: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51F1C295-F318-481F-9D0E-82675A859584}"/>
              </a:ext>
            </a:extLst>
          </p:cNvPr>
          <p:cNvSpPr txBox="1">
            <a:spLocks/>
          </p:cNvSpPr>
          <p:nvPr/>
        </p:nvSpPr>
        <p:spPr>
          <a:xfrm>
            <a:off x="465413" y="5376891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1166463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12F16-1201-E846-B921-6D85E77B60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Headline Title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2F6644B4-B856-1A43-BFED-A1203BE656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8" y="1483565"/>
            <a:ext cx="11478023" cy="402631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Information </a:t>
            </a:r>
          </a:p>
        </p:txBody>
      </p:sp>
      <p:sp>
        <p:nvSpPr>
          <p:cNvPr id="4" name="Subtitle 4">
            <a:extLst>
              <a:ext uri="{FF2B5EF4-FFF2-40B4-BE49-F238E27FC236}">
                <a16:creationId xmlns:a16="http://schemas.microsoft.com/office/drawing/2014/main" id="{A71D1E3E-88AE-4D11-9B47-849185452A2C}"/>
              </a:ext>
            </a:extLst>
          </p:cNvPr>
          <p:cNvSpPr txBox="1">
            <a:spLocks/>
          </p:cNvSpPr>
          <p:nvPr/>
        </p:nvSpPr>
        <p:spPr>
          <a:xfrm>
            <a:off x="366855" y="5376891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3068537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39CE24-9027-6E4D-BE4B-EE6A13969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450937"/>
            <a:ext cx="5555411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Headline 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DBA6517-F364-364C-8B15-5B6130E94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8" y="1483565"/>
            <a:ext cx="11478023" cy="402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Information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FD610D0-DF2F-4D88-973E-D429487E8F3C}"/>
              </a:ext>
            </a:extLst>
          </p:cNvPr>
          <p:cNvSpPr txBox="1">
            <a:spLocks/>
          </p:cNvSpPr>
          <p:nvPr/>
        </p:nvSpPr>
        <p:spPr>
          <a:xfrm>
            <a:off x="366855" y="5376891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998074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39CE24-9027-6E4D-BE4B-EE6A13969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450937"/>
            <a:ext cx="5555411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Headline 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DBA6517-F364-364C-8B15-5B6130E94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8" y="1483565"/>
            <a:ext cx="11478023" cy="402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Information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5A30724-5015-4014-AD4E-60CDD9412608}"/>
              </a:ext>
            </a:extLst>
          </p:cNvPr>
          <p:cNvSpPr txBox="1">
            <a:spLocks/>
          </p:cNvSpPr>
          <p:nvPr/>
        </p:nvSpPr>
        <p:spPr>
          <a:xfrm>
            <a:off x="366855" y="5376891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41398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39CE24-9027-6E4D-BE4B-EE6A13969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589" y="450937"/>
            <a:ext cx="5555411" cy="78275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Headline Title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0DBA6517-F364-364C-8B15-5B6130E94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848" y="1483565"/>
            <a:ext cx="11478023" cy="4026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Enter Information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F8C6772-81FB-435D-A849-0BCD73C2727D}"/>
              </a:ext>
            </a:extLst>
          </p:cNvPr>
          <p:cNvSpPr txBox="1">
            <a:spLocks/>
          </p:cNvSpPr>
          <p:nvPr/>
        </p:nvSpPr>
        <p:spPr>
          <a:xfrm>
            <a:off x="366855" y="5376891"/>
            <a:ext cx="2387296" cy="113845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000" kern="120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1D63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Institution or Hospital Logo Here</a:t>
            </a:r>
          </a:p>
        </p:txBody>
      </p:sp>
    </p:spTree>
    <p:extLst>
      <p:ext uri="{BB962C8B-B14F-4D97-AF65-F5344CB8AC3E}">
        <p14:creationId xmlns:p14="http://schemas.microsoft.com/office/powerpoint/2010/main" val="2805093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329</Words>
  <Application>Microsoft Office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Myriad Pro</vt:lpstr>
      <vt:lpstr>Segoe UI</vt:lpstr>
      <vt:lpstr>Times</vt:lpstr>
      <vt:lpstr>Office Theme</vt:lpstr>
      <vt:lpstr>1_Office Theme</vt:lpstr>
      <vt:lpstr>PowerPoint Requirements</vt:lpstr>
      <vt:lpstr>Presentation Title</vt:lpstr>
      <vt:lpstr>Disclosure</vt:lpstr>
      <vt:lpstr>Unapproved or Off Label</vt:lpstr>
      <vt:lpstr>Headline Title</vt:lpstr>
      <vt:lpstr>Headline Title</vt:lpstr>
      <vt:lpstr>Headline Title</vt:lpstr>
      <vt:lpstr>Headline Title</vt:lpstr>
      <vt:lpstr>Headline Title</vt:lpstr>
      <vt:lpstr>Headline Title</vt:lpstr>
      <vt:lpstr>Presentation 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Jerome Duran</dc:creator>
  <cp:lastModifiedBy>Amber Fraley</cp:lastModifiedBy>
  <cp:revision>36</cp:revision>
  <dcterms:created xsi:type="dcterms:W3CDTF">2021-01-26T22:41:13Z</dcterms:created>
  <dcterms:modified xsi:type="dcterms:W3CDTF">2021-03-18T12:24:37Z</dcterms:modified>
</cp:coreProperties>
</file>