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86" d="100"/>
          <a:sy n="86" d="100"/>
        </p:scale>
        <p:origin x="105" y="4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9329" y="411748"/>
            <a:ext cx="10953341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DE94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4799" y="304799"/>
            <a:ext cx="11582399" cy="6400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9588" y="411748"/>
            <a:ext cx="11292822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8062" y="1326451"/>
            <a:ext cx="11575874" cy="403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DE94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329" y="411748"/>
            <a:ext cx="776541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PowerPoint</a:t>
            </a:r>
            <a:r>
              <a:rPr spc="-25" dirty="0"/>
              <a:t> </a:t>
            </a:r>
            <a:r>
              <a:rPr spc="-5" dirty="0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71" y="5654703"/>
            <a:ext cx="2005330" cy="999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2590"/>
              </a:lnSpc>
              <a:spcBef>
                <a:spcPts val="95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095"/>
              </a:spcBef>
            </a:pPr>
            <a:r>
              <a:rPr spc="-10" dirty="0"/>
              <a:t>PLEASE</a:t>
            </a:r>
            <a:r>
              <a:rPr spc="50" dirty="0"/>
              <a:t> </a:t>
            </a:r>
            <a:r>
              <a:rPr spc="-5" dirty="0"/>
              <a:t>REMOVE</a:t>
            </a:r>
            <a:r>
              <a:rPr spc="-10" dirty="0"/>
              <a:t> </a:t>
            </a:r>
            <a:r>
              <a:rPr spc="-5" dirty="0"/>
              <a:t>FROM</a:t>
            </a:r>
            <a:r>
              <a:rPr spc="-35" dirty="0"/>
              <a:t> </a:t>
            </a:r>
            <a:r>
              <a:rPr spc="-5" dirty="0"/>
              <a:t>YOUR</a:t>
            </a:r>
            <a:r>
              <a:rPr dirty="0"/>
              <a:t> </a:t>
            </a:r>
            <a:r>
              <a:rPr spc="-15" dirty="0"/>
              <a:t>FINAL</a:t>
            </a:r>
            <a:r>
              <a:rPr spc="20" dirty="0"/>
              <a:t> </a:t>
            </a:r>
            <a:r>
              <a:rPr spc="-5" dirty="0"/>
              <a:t>SLIDE</a:t>
            </a:r>
            <a:r>
              <a:rPr spc="-10" dirty="0"/>
              <a:t> </a:t>
            </a:r>
            <a:r>
              <a:rPr spc="-5" dirty="0"/>
              <a:t>DECK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Copyrighted</a:t>
            </a:r>
            <a:r>
              <a:rPr b="0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images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not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permitted.</a:t>
            </a:r>
          </a:p>
          <a:p>
            <a:pPr marL="447040" indent="-342900">
              <a:lnSpc>
                <a:spcPct val="100000"/>
              </a:lnSpc>
              <a:spcBef>
                <a:spcPts val="1010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Heading's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font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size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 should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49.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Body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font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size</a:t>
            </a:r>
            <a:r>
              <a:rPr b="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should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b="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24.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Ensure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images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are large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enough</a:t>
            </a:r>
            <a:r>
              <a:rPr b="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for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audience</a:t>
            </a:r>
            <a:r>
              <a:rPr b="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easily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35" dirty="0">
                <a:solidFill>
                  <a:srgbClr val="000000"/>
                </a:solidFill>
                <a:latin typeface="Arial"/>
                <a:cs typeface="Arial"/>
              </a:rPr>
              <a:t>view.</a:t>
            </a:r>
          </a:p>
          <a:p>
            <a:pPr marL="447040" indent="-342900">
              <a:lnSpc>
                <a:spcPct val="100000"/>
              </a:lnSpc>
              <a:spcBef>
                <a:spcPts val="1010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No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 PowerPoint</a:t>
            </a:r>
            <a:r>
              <a:rPr b="0" spc="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animations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permitted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due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video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uploads.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These</a:t>
            </a:r>
            <a:r>
              <a:rPr b="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slides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set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16:9 ratio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should</a:t>
            </a:r>
            <a:r>
              <a:rPr b="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not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be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changed.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No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embedded</a:t>
            </a:r>
            <a:r>
              <a:rPr b="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videos</a:t>
            </a:r>
            <a:r>
              <a:rPr b="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or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animations</a:t>
            </a:r>
            <a:r>
              <a:rPr b="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permitted.</a:t>
            </a:r>
          </a:p>
          <a:p>
            <a:pPr marL="447040" indent="-342900">
              <a:lnSpc>
                <a:spcPct val="100000"/>
              </a:lnSpc>
              <a:spcBef>
                <a:spcPts val="1010"/>
              </a:spcBef>
              <a:buChar char="•"/>
              <a:tabLst>
                <a:tab pos="447040" algn="l"/>
                <a:tab pos="447675" algn="l"/>
              </a:tabLst>
            </a:pP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Font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should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b="0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Arial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font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color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black</a:t>
            </a:r>
          </a:p>
          <a:p>
            <a:pPr marL="447040" indent="-342900">
              <a:lnSpc>
                <a:spcPct val="100000"/>
              </a:lnSpc>
              <a:spcBef>
                <a:spcPts val="994"/>
              </a:spcBef>
              <a:buChar char="•"/>
              <a:tabLst>
                <a:tab pos="447040" algn="l"/>
                <a:tab pos="447675" algn="l"/>
              </a:tabLst>
            </a:pP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0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good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rule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thumb is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1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slide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per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minute</a:t>
            </a:r>
            <a:r>
              <a:rPr b="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b="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This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means</a:t>
            </a:r>
            <a:r>
              <a:rPr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 10-minute</a:t>
            </a:r>
            <a:r>
              <a:rPr b="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/>
                <a:cs typeface="Arial"/>
              </a:rPr>
              <a:t>presentation</a:t>
            </a:r>
            <a:r>
              <a:rPr b="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15" dirty="0">
                <a:solidFill>
                  <a:srgbClr val="000000"/>
                </a:solidFill>
                <a:latin typeface="Arial"/>
                <a:cs typeface="Arial"/>
              </a:rPr>
              <a:t>would</a:t>
            </a:r>
            <a:r>
              <a:rPr b="0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be 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max</a:t>
            </a:r>
            <a:r>
              <a:rPr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b="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00000"/>
                </a:solidFill>
                <a:latin typeface="Arial"/>
                <a:cs typeface="Arial"/>
              </a:rPr>
              <a:t>10 slides.</a:t>
            </a:r>
          </a:p>
        </p:txBody>
      </p:sp>
      <p:sp>
        <p:nvSpPr>
          <p:cNvPr id="5" name="object 5"/>
          <p:cNvSpPr/>
          <p:nvPr/>
        </p:nvSpPr>
        <p:spPr>
          <a:xfrm>
            <a:off x="160020" y="5623559"/>
            <a:ext cx="2458720" cy="1234440"/>
          </a:xfrm>
          <a:custGeom>
            <a:avLst/>
            <a:gdLst/>
            <a:ahLst/>
            <a:cxnLst/>
            <a:rect l="l" t="t" r="r" b="b"/>
            <a:pathLst>
              <a:path w="2458720" h="1234440">
                <a:moveTo>
                  <a:pt x="2458212" y="0"/>
                </a:moveTo>
                <a:lnTo>
                  <a:pt x="0" y="0"/>
                </a:lnTo>
                <a:lnTo>
                  <a:pt x="0" y="1234439"/>
                </a:lnTo>
                <a:lnTo>
                  <a:pt x="2458212" y="1234439"/>
                </a:lnTo>
                <a:lnTo>
                  <a:pt x="24582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9588" y="411748"/>
            <a:ext cx="523176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Presentation</a:t>
            </a:r>
            <a:r>
              <a:rPr spc="-70" dirty="0"/>
              <a:t> </a:t>
            </a:r>
            <a:r>
              <a:rPr spc="-25" dirty="0"/>
              <a:t>Title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9329" y="1075626"/>
            <a:ext cx="523176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Presentation</a:t>
            </a:r>
            <a:r>
              <a:rPr spc="-70" dirty="0"/>
              <a:t> </a:t>
            </a:r>
            <a:r>
              <a:rPr spc="-25" dirty="0"/>
              <a:t>Title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9329" y="2357781"/>
            <a:ext cx="2328545" cy="139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Presenter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Name: </a:t>
            </a:r>
            <a:r>
              <a:rPr sz="2400" spc="-6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Institution: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Email: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329" y="5372558"/>
            <a:ext cx="2244090" cy="10496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Institution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Hospital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Logo </a:t>
            </a:r>
            <a:r>
              <a:rPr sz="2400" spc="-6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Here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329" y="411748"/>
            <a:ext cx="320484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</a:t>
            </a:r>
            <a:r>
              <a:rPr spc="-10" dirty="0"/>
              <a:t>i</a:t>
            </a:r>
            <a:r>
              <a:rPr spc="-5" dirty="0"/>
              <a:t>sc</a:t>
            </a:r>
            <a:r>
              <a:rPr spc="-10" dirty="0"/>
              <a:t>lo</a:t>
            </a:r>
            <a:r>
              <a:rPr spc="-5" dirty="0"/>
              <a:t>s</a:t>
            </a:r>
            <a:r>
              <a:rPr spc="-10" dirty="0"/>
              <a:t>u</a:t>
            </a:r>
            <a:r>
              <a:rPr spc="-5" dirty="0"/>
              <a:t>re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22148" y="4172711"/>
            <a:ext cx="3378835" cy="883919"/>
            <a:chOff x="422148" y="4172711"/>
            <a:chExt cx="3378835" cy="88391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2148" y="4172711"/>
              <a:ext cx="3378707" cy="5135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148" y="4543043"/>
              <a:ext cx="1159764" cy="513587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86655" y="4543044"/>
            <a:ext cx="3020567" cy="513587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16816" y="4195341"/>
          <a:ext cx="8128000" cy="2222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Affiliation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Interest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Organization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(TYPES)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(NAMES</a:t>
                      </a:r>
                      <a:r>
                        <a:rPr sz="1800" spc="-25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25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solidFill>
                            <a:srgbClr val="1D62AB"/>
                          </a:solidFill>
                          <a:latin typeface="Arial"/>
                          <a:cs typeface="Arial"/>
                        </a:rPr>
                        <a:t>COMPANIES)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03895" y="1512447"/>
            <a:ext cx="7641590" cy="238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D62AB"/>
                </a:solidFill>
                <a:latin typeface="Arial"/>
                <a:cs typeface="Arial"/>
              </a:rPr>
              <a:t>INSERT</a:t>
            </a:r>
            <a:r>
              <a:rPr sz="1800" b="1" spc="-3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1D62AB"/>
                </a:solidFill>
                <a:latin typeface="Arial"/>
                <a:cs typeface="Arial"/>
              </a:rPr>
              <a:t>NAME</a:t>
            </a:r>
            <a:endParaRPr sz="1800">
              <a:latin typeface="Arial"/>
              <a:cs typeface="Arial"/>
            </a:endParaRPr>
          </a:p>
          <a:p>
            <a:pPr marL="12700" marR="728345">
              <a:lnSpc>
                <a:spcPts val="1939"/>
              </a:lnSpc>
              <a:spcBef>
                <a:spcPts val="140"/>
              </a:spcBef>
            </a:pPr>
            <a:r>
              <a:rPr sz="1800" spc="-5" dirty="0">
                <a:latin typeface="Arial"/>
                <a:cs typeface="Arial"/>
              </a:rPr>
              <a:t>Has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documented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financial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relationships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disclose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Conflicts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Interest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(COIs)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resolve.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30"/>
              </a:spcBef>
            </a:pPr>
            <a:r>
              <a:rPr sz="1800" b="1" dirty="0">
                <a:solidFill>
                  <a:srgbClr val="1D62AB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Dr.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1D62AB"/>
                </a:solidFill>
                <a:latin typeface="Arial"/>
                <a:cs typeface="Arial"/>
              </a:rPr>
              <a:t>NAME</a:t>
            </a:r>
            <a:r>
              <a:rPr sz="1800" b="1" spc="5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disclosed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following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financial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relationships.</a:t>
            </a:r>
            <a:r>
              <a:rPr sz="1800" spc="4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Any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real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apparent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conflicts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interest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related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content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presentation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have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been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resolved.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329" y="411748"/>
            <a:ext cx="731837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Unapproved</a:t>
            </a:r>
            <a:r>
              <a:rPr spc="-30" dirty="0"/>
              <a:t> </a:t>
            </a:r>
            <a:r>
              <a:rPr spc="-5" dirty="0"/>
              <a:t>or</a:t>
            </a:r>
            <a:r>
              <a:rPr spc="-20" dirty="0"/>
              <a:t> </a:t>
            </a:r>
            <a:r>
              <a:rPr spc="-5" dirty="0"/>
              <a:t>Off Label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868" y="1388506"/>
            <a:ext cx="8652510" cy="525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Disclosures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for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562C1"/>
                </a:solidFill>
                <a:latin typeface="Arial"/>
                <a:cs typeface="Arial"/>
              </a:rPr>
              <a:t>INSERT</a:t>
            </a:r>
            <a:r>
              <a:rPr sz="2400" spc="-75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NAME</a:t>
            </a:r>
            <a:endParaRPr sz="2400">
              <a:latin typeface="Arial"/>
              <a:cs typeface="Arial"/>
            </a:endParaRPr>
          </a:p>
          <a:p>
            <a:pPr marL="12700" marR="345440" algn="just">
              <a:lnSpc>
                <a:spcPct val="100000"/>
              </a:lnSpc>
              <a:spcBef>
                <a:spcPts val="1705"/>
              </a:spcBef>
            </a:pPr>
            <a:r>
              <a:rPr sz="2400" b="1" spc="-5" dirty="0">
                <a:latin typeface="Arial"/>
                <a:cs typeface="Arial"/>
              </a:rPr>
              <a:t>Presenter: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NAME </a:t>
            </a:r>
            <a:r>
              <a:rPr sz="2400" spc="-5" dirty="0">
                <a:latin typeface="Arial"/>
                <a:cs typeface="Arial"/>
              </a:rPr>
              <a:t>has documented this presentation </a:t>
            </a:r>
            <a:r>
              <a:rPr sz="2400" b="1" i="1" dirty="0">
                <a:latin typeface="Arial"/>
                <a:cs typeface="Arial"/>
              </a:rPr>
              <a:t>will </a:t>
            </a:r>
            <a:r>
              <a:rPr sz="2400" b="1" i="1" spc="-5" dirty="0">
                <a:latin typeface="Arial"/>
                <a:cs typeface="Arial"/>
              </a:rPr>
              <a:t>not </a:t>
            </a:r>
            <a:r>
              <a:rPr sz="2400" b="1" i="1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involve discussion of unapproved or </a:t>
            </a:r>
            <a:r>
              <a:rPr sz="2400" spc="-10" dirty="0">
                <a:latin typeface="Arial"/>
                <a:cs typeface="Arial"/>
              </a:rPr>
              <a:t>off-label, </a:t>
            </a:r>
            <a:r>
              <a:rPr sz="2400" spc="-5" dirty="0">
                <a:latin typeface="Arial"/>
                <a:cs typeface="Arial"/>
              </a:rPr>
              <a:t>experimental or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investigational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5" dirty="0">
                <a:solidFill>
                  <a:srgbClr val="1D62AB"/>
                </a:solidFill>
                <a:latin typeface="Arial"/>
                <a:cs typeface="Arial"/>
              </a:rPr>
              <a:t>OR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Presenter: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NAME</a:t>
            </a:r>
            <a:r>
              <a:rPr sz="2400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has documented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this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presentation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b="1" i="1" spc="5" dirty="0">
                <a:latin typeface="Arial"/>
                <a:cs typeface="Arial"/>
              </a:rPr>
              <a:t>will </a:t>
            </a:r>
            <a:r>
              <a:rPr sz="2400" b="1" i="1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involve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comments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discussion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unapproved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off-label, </a:t>
            </a:r>
            <a:r>
              <a:rPr sz="2400" spc="-5" dirty="0">
                <a:latin typeface="Arial"/>
                <a:cs typeface="Arial"/>
              </a:rPr>
              <a:t> experimental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investigational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&lt;&lt;identify</a:t>
            </a:r>
            <a:r>
              <a:rPr sz="2400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products, drugs </a:t>
            </a:r>
            <a:r>
              <a:rPr sz="2400" spc="-655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or</a:t>
            </a:r>
            <a:r>
              <a:rPr sz="2400" spc="-10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562C1"/>
                </a:solidFill>
                <a:latin typeface="Arial"/>
                <a:cs typeface="Arial"/>
              </a:rPr>
              <a:t>devices&gt;&gt;.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50">
              <a:latin typeface="Arial"/>
              <a:cs typeface="Arial"/>
            </a:endParaRPr>
          </a:p>
          <a:p>
            <a:pPr marL="12700" marR="6626225">
              <a:lnSpc>
                <a:spcPts val="2590"/>
              </a:lnSpc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329" y="411748"/>
            <a:ext cx="405765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1" spc="-5" dirty="0">
                <a:solidFill>
                  <a:srgbClr val="FFFFFF"/>
                </a:solidFill>
                <a:latin typeface="Arial"/>
                <a:cs typeface="Arial"/>
              </a:rPr>
              <a:t>Headline</a:t>
            </a:r>
            <a:r>
              <a:rPr sz="4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900" b="1" spc="-25" dirty="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endParaRPr sz="4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075" y="5394472"/>
            <a:ext cx="2030730" cy="10248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00"/>
              </a:spcBef>
            </a:pPr>
            <a:r>
              <a:rPr sz="2400" spc="-60" dirty="0">
                <a:solidFill>
                  <a:srgbClr val="1D62AB"/>
                </a:solidFill>
                <a:latin typeface="Arial"/>
                <a:cs typeface="Arial"/>
              </a:rPr>
              <a:t>Your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Institution </a:t>
            </a:r>
            <a:r>
              <a:rPr sz="2400" spc="-655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or Hospital </a:t>
            </a:r>
            <a:r>
              <a:rPr sz="2400" dirty="0">
                <a:solidFill>
                  <a:srgbClr val="1D62AB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D62AB"/>
                </a:solidFill>
                <a:latin typeface="Arial"/>
                <a:cs typeface="Arial"/>
              </a:rPr>
              <a:t>Logo Here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587" y="1508965"/>
            <a:ext cx="2362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Enter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2D3BEDC94D34A8726FE73BF49C28D" ma:contentTypeVersion="12" ma:contentTypeDescription="Create a new document." ma:contentTypeScope="" ma:versionID="b07c1fee13ff12ab9e445cf92ab8e8f9">
  <xsd:schema xmlns:xsd="http://www.w3.org/2001/XMLSchema" xmlns:xs="http://www.w3.org/2001/XMLSchema" xmlns:p="http://schemas.microsoft.com/office/2006/metadata/properties" xmlns:ns3="1d6a286e-6ecd-48df-8560-01a62712b114" xmlns:ns4="26076339-c5bc-4456-8ed9-f5f46a774dba" targetNamespace="http://schemas.microsoft.com/office/2006/metadata/properties" ma:root="true" ma:fieldsID="27078689bf897b77f92ab3f4c8890e8f" ns3:_="" ns4:_="">
    <xsd:import namespace="1d6a286e-6ecd-48df-8560-01a62712b114"/>
    <xsd:import namespace="26076339-c5bc-4456-8ed9-f5f46a774d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a286e-6ecd-48df-8560-01a62712b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76339-c5bc-4456-8ed9-f5f46a774d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1B8582-132D-4904-BF3A-BD0DB6F4E0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6a286e-6ecd-48df-8560-01a62712b114"/>
    <ds:schemaRef ds:uri="26076339-c5bc-4456-8ed9-f5f46a774d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A6C4C2-6653-4D62-BC1A-9F87781A38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367ECB-46B7-43A8-91ED-5DB51D38BBD6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26076339-c5bc-4456-8ed9-f5f46a774dba"/>
    <ds:schemaRef ds:uri="http://schemas.microsoft.com/office/infopath/2007/PartnerControls"/>
    <ds:schemaRef ds:uri="1d6a286e-6ecd-48df-8560-01a62712b1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315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Requirements</vt:lpstr>
      <vt:lpstr>Presentation Title</vt:lpstr>
      <vt:lpstr>Disclosure</vt:lpstr>
      <vt:lpstr>Unapproved or Off Label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Duran</dc:creator>
  <cp:lastModifiedBy>Amber Fraley</cp:lastModifiedBy>
  <cp:revision>2</cp:revision>
  <dcterms:created xsi:type="dcterms:W3CDTF">2022-03-10T19:58:17Z</dcterms:created>
  <dcterms:modified xsi:type="dcterms:W3CDTF">2022-03-10T22:55:09Z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2022-02-23T00:00:00Z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2022-03-10T00:00:00Z</vt:filetime>
  </property>
  <property fmtid="{D5CDD505-2E9C-101B-9397-08002B2CF9AE}" pid="5" name="ContentTypeId">
    <vt:lpwstr>0x0101000132D3BEDC94D34A8726FE73BF49C28D</vt:lpwstr>
  </property>
</Properties>
</file>