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329" y="411748"/>
            <a:ext cx="10953341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799" y="304799"/>
            <a:ext cx="11582399" cy="6400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588" y="411748"/>
            <a:ext cx="11292822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062" y="1326451"/>
            <a:ext cx="11575874" cy="40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7654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PowerPoint</a:t>
            </a:r>
            <a:r>
              <a:rPr spc="-2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71" y="5654703"/>
            <a:ext cx="2005330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590"/>
              </a:lnSpc>
              <a:spcBef>
                <a:spcPts val="95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pc="-10" dirty="0"/>
              <a:t>PLEASE</a:t>
            </a:r>
            <a:r>
              <a:rPr spc="50" dirty="0"/>
              <a:t> </a:t>
            </a:r>
            <a:r>
              <a:rPr spc="-5" dirty="0"/>
              <a:t>REMOVE</a:t>
            </a:r>
            <a:r>
              <a:rPr spc="-10" dirty="0"/>
              <a:t> </a:t>
            </a:r>
            <a:r>
              <a:rPr spc="-5" dirty="0"/>
              <a:t>FROM</a:t>
            </a:r>
            <a:r>
              <a:rPr spc="-35" dirty="0"/>
              <a:t> </a:t>
            </a:r>
            <a:r>
              <a:rPr spc="-5" dirty="0"/>
              <a:t>YOUR</a:t>
            </a:r>
            <a:r>
              <a:rPr dirty="0"/>
              <a:t> </a:t>
            </a:r>
            <a:r>
              <a:rPr spc="-15" dirty="0"/>
              <a:t>FINAL</a:t>
            </a:r>
            <a:r>
              <a:rPr spc="20" dirty="0"/>
              <a:t> </a:t>
            </a:r>
            <a:r>
              <a:rPr spc="-5" dirty="0"/>
              <a:t>SLIDE</a:t>
            </a:r>
            <a:r>
              <a:rPr spc="-10" dirty="0"/>
              <a:t> </a:t>
            </a:r>
            <a:r>
              <a:rPr spc="-5" dirty="0"/>
              <a:t>DECK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Copyrighted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Heading's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49.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Body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24.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 large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enough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audience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easily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view.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PowerPoint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permitted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video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uploads.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These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slides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set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16:9 ratio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changed.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embedded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videos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color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black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good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rule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thumb is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1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slide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minute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means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10-minute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presentation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max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10 slides.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" y="5623559"/>
            <a:ext cx="2458720" cy="1234440"/>
          </a:xfrm>
          <a:custGeom>
            <a:avLst/>
            <a:gdLst/>
            <a:ahLst/>
            <a:cxnLst/>
            <a:rect l="l" t="t" r="r" b="b"/>
            <a:pathLst>
              <a:path w="2458720" h="1234440">
                <a:moveTo>
                  <a:pt x="2458212" y="0"/>
                </a:moveTo>
                <a:lnTo>
                  <a:pt x="0" y="0"/>
                </a:lnTo>
                <a:lnTo>
                  <a:pt x="0" y="1234439"/>
                </a:lnTo>
                <a:lnTo>
                  <a:pt x="2458212" y="1234439"/>
                </a:lnTo>
                <a:lnTo>
                  <a:pt x="245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B9472-C969-9291-C1DA-64220A02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6A926CFA-2031-1BB8-9901-BA991508B998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DD126-B6BC-FD99-3740-E2EE85D3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84352EA7-02C9-D070-0A85-8FC82B9E2061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8" y="411748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1492D-AFDF-A273-512D-E76A0EBF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8FE0EAA4-66FF-E644-649A-8B16DEEAA8C2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4007011-9291-9414-9EF2-D41E46AC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1075626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329" y="2357781"/>
            <a:ext cx="232854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Name: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29" y="5372558"/>
            <a:ext cx="22440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Logo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07011-9291-9414-9EF2-D41E46AC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2897456"/>
            <a:ext cx="7991271" cy="22743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The Author Requests</a:t>
            </a:r>
            <a:br>
              <a:rPr lang="en-US" spc="-5" dirty="0"/>
            </a:br>
            <a:r>
              <a:rPr lang="en-US" spc="-5" dirty="0"/>
              <a:t>That This Content Not</a:t>
            </a:r>
            <a:br>
              <a:rPr lang="en-US" spc="-5" dirty="0"/>
            </a:br>
            <a:r>
              <a:rPr lang="en-US" spc="-5" dirty="0"/>
              <a:t>Be Shared</a:t>
            </a:r>
            <a:endParaRPr spc="-2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7617B-EE30-0544-F81D-21168CD0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685800"/>
            <a:ext cx="4140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32048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</a:t>
            </a:r>
            <a:r>
              <a:rPr spc="-10" dirty="0"/>
              <a:t>i</a:t>
            </a:r>
            <a:r>
              <a:rPr spc="-5" dirty="0"/>
              <a:t>sc</a:t>
            </a:r>
            <a:r>
              <a:rPr spc="-10" dirty="0"/>
              <a:t>lo</a:t>
            </a:r>
            <a:r>
              <a:rPr spc="-5" dirty="0"/>
              <a:t>s</a:t>
            </a:r>
            <a:r>
              <a:rPr spc="-10" dirty="0"/>
              <a:t>u</a:t>
            </a:r>
            <a:r>
              <a:rPr spc="-5" dirty="0"/>
              <a:t>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2148" y="4172711"/>
            <a:ext cx="3378835" cy="883919"/>
            <a:chOff x="422148" y="4172711"/>
            <a:chExt cx="3378835" cy="8839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4172711"/>
              <a:ext cx="3378707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4543043"/>
              <a:ext cx="1159764" cy="51358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655" y="4543044"/>
            <a:ext cx="3020567" cy="51358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6816" y="4195341"/>
          <a:ext cx="812800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Affiliation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Interest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Organization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(TYPES)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(NAMES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COMPANIES)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3895" y="1512447"/>
            <a:ext cx="7641590" cy="238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D62AB"/>
                </a:solidFill>
                <a:latin typeface="Arial"/>
                <a:cs typeface="Arial"/>
              </a:rPr>
              <a:t>INSERT</a:t>
            </a:r>
            <a:r>
              <a:rPr sz="1800" b="1" spc="-3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endParaRPr sz="1800" dirty="0">
              <a:latin typeface="Arial"/>
              <a:cs typeface="Arial"/>
            </a:endParaRPr>
          </a:p>
          <a:p>
            <a:pPr marL="12700" marR="72834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disclose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(COIs)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resolve.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Arial"/>
                <a:cs typeface="Arial"/>
              </a:rPr>
              <a:t>Dr.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r>
              <a:rPr sz="1800" b="1" spc="5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disclosed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relationships.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apparent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content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presentation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resolved.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774EB-2260-D3A4-FE73-203FCEE68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54AD55FA-B291-44D8-AB52-8F5C07AADAB4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31837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Unapproved</a:t>
            </a:r>
            <a:r>
              <a:rPr spc="-30"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Off Label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868" y="1388506"/>
            <a:ext cx="8652510" cy="525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Disclosures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562C1"/>
                </a:solidFill>
                <a:latin typeface="Arial"/>
                <a:cs typeface="Arial"/>
              </a:rPr>
              <a:t>INSERT</a:t>
            </a:r>
            <a:r>
              <a:rPr sz="2400" spc="-7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 marL="12700" marR="345440" algn="just">
              <a:lnSpc>
                <a:spcPct val="100000"/>
              </a:lnSpc>
              <a:spcBef>
                <a:spcPts val="1705"/>
              </a:spcBef>
            </a:pPr>
            <a:r>
              <a:rPr sz="2400" b="1" spc="-5" dirty="0">
                <a:latin typeface="Arial"/>
                <a:cs typeface="Arial"/>
              </a:rPr>
              <a:t>Presenter: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 </a:t>
            </a:r>
            <a:r>
              <a:rPr sz="2400" spc="-5" dirty="0">
                <a:latin typeface="Arial"/>
                <a:cs typeface="Arial"/>
              </a:rPr>
              <a:t>has documented this presentation </a:t>
            </a:r>
            <a:r>
              <a:rPr sz="2400" b="1" i="1" dirty="0">
                <a:latin typeface="Arial"/>
                <a:cs typeface="Arial"/>
              </a:rPr>
              <a:t>will </a:t>
            </a:r>
            <a:r>
              <a:rPr sz="2400" b="1" i="1" spc="-5" dirty="0">
                <a:latin typeface="Arial"/>
                <a:cs typeface="Arial"/>
              </a:rPr>
              <a:t>not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 discussion of unapproved 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experimental 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Presenter: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has documented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i="1" spc="5" dirty="0">
                <a:latin typeface="Arial"/>
                <a:cs typeface="Arial"/>
              </a:rPr>
              <a:t>will 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discussion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unapproved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 experimental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&lt;&lt;identify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products, drugs </a:t>
            </a:r>
            <a:r>
              <a:rPr sz="2400" spc="-65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devices&gt;&gt;.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 marR="6626225">
              <a:lnSpc>
                <a:spcPts val="2590"/>
              </a:lnSpc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C95CA-60BC-98B6-BC8F-82061D1D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34416F57-C2AC-DFF6-D435-11E443723BAC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110FA-95DF-8161-3069-AF807649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15E4BB29-1695-CC8B-3BD0-141DD6A58315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62242-07A6-D3AE-31F7-7C5FD1C5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9FF787D0-6105-CB84-69E8-034B6AADD7A6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ED4E9-838F-5A43-7885-2A630F26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DEC405C-D865-76CE-EFA3-D7419B17CD8C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EB6D5-2840-9AB7-112B-FE5349BC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564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6D115C98-2750-2DA8-BEEE-6CB3D277825E}"/>
              </a:ext>
            </a:extLst>
          </p:cNvPr>
          <p:cNvSpPr txBox="1"/>
          <p:nvPr/>
        </p:nvSpPr>
        <p:spPr>
          <a:xfrm>
            <a:off x="10624848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344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Requirements</vt:lpstr>
      <vt:lpstr>Presentation Title</vt:lpstr>
      <vt:lpstr>The Author Requests That This Content Not Be Shared</vt:lpstr>
      <vt:lpstr>Disclosure</vt:lpstr>
      <vt:lpstr>Unapproved or Off Label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Duran</dc:creator>
  <cp:lastModifiedBy>Kelly Hamburg</cp:lastModifiedBy>
  <cp:revision>7</cp:revision>
  <dcterms:created xsi:type="dcterms:W3CDTF">2022-03-10T19:58:17Z</dcterms:created>
  <dcterms:modified xsi:type="dcterms:W3CDTF">2023-01-23T16:36:23Z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2022-03-10T00:00:00Z</vt:filetime>
  </property>
</Properties>
</file>