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80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9329" y="411748"/>
            <a:ext cx="10953341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E94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799" y="304799"/>
            <a:ext cx="11582399" cy="6400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588" y="411748"/>
            <a:ext cx="11292822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062" y="1326451"/>
            <a:ext cx="11575874" cy="403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DE94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329" y="411748"/>
            <a:ext cx="776541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PowerPoint</a:t>
            </a:r>
            <a:r>
              <a:rPr spc="-25" dirty="0"/>
              <a:t> </a:t>
            </a:r>
            <a:r>
              <a:rPr spc="-5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71" y="5654703"/>
            <a:ext cx="2005330" cy="99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2590"/>
              </a:lnSpc>
              <a:spcBef>
                <a:spcPts val="95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95"/>
              </a:spcBef>
            </a:pPr>
            <a:r>
              <a:rPr spc="-10" dirty="0"/>
              <a:t>PLEASE</a:t>
            </a:r>
            <a:r>
              <a:rPr spc="50" dirty="0"/>
              <a:t> </a:t>
            </a:r>
            <a:r>
              <a:rPr spc="-5" dirty="0"/>
              <a:t>REMOVE</a:t>
            </a:r>
            <a:r>
              <a:rPr spc="-10" dirty="0"/>
              <a:t> </a:t>
            </a:r>
            <a:r>
              <a:rPr spc="-5" dirty="0"/>
              <a:t>FROM</a:t>
            </a:r>
            <a:r>
              <a:rPr spc="-35" dirty="0"/>
              <a:t> </a:t>
            </a:r>
            <a:r>
              <a:rPr spc="-5" dirty="0"/>
              <a:t>YOUR</a:t>
            </a:r>
            <a:r>
              <a:rPr dirty="0"/>
              <a:t> </a:t>
            </a:r>
            <a:r>
              <a:rPr spc="-15" dirty="0"/>
              <a:t>FINAL</a:t>
            </a:r>
            <a:r>
              <a:rPr spc="20" dirty="0"/>
              <a:t> </a:t>
            </a:r>
            <a:r>
              <a:rPr spc="-5" dirty="0"/>
              <a:t>SLIDE</a:t>
            </a:r>
            <a:r>
              <a:rPr spc="-10" dirty="0"/>
              <a:t> </a:t>
            </a:r>
            <a:r>
              <a:rPr spc="-5" dirty="0"/>
              <a:t>DECK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Copyrighted</a:t>
            </a:r>
            <a:r>
              <a:rPr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images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permitted.</a:t>
            </a:r>
          </a:p>
          <a:p>
            <a:pPr marL="44704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Heading's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size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should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49.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Body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size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24.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Ensure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images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 large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enough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audience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easily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view.</a:t>
            </a:r>
          </a:p>
          <a:p>
            <a:pPr marL="44704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PowerPoint</a:t>
            </a:r>
            <a:r>
              <a:rPr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animations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permitted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video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uploads.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These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slides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set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16:9 ratio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changed.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embedded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videos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animations</a:t>
            </a:r>
            <a:r>
              <a:rPr b="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permitted.</a:t>
            </a:r>
          </a:p>
          <a:p>
            <a:pPr marL="44704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Arial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color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black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good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rule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thumb is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1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slide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per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minute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means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10-minute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presentation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would</a:t>
            </a:r>
            <a:r>
              <a:rPr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max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10 slides.</a:t>
            </a:r>
          </a:p>
        </p:txBody>
      </p:sp>
      <p:sp>
        <p:nvSpPr>
          <p:cNvPr id="5" name="object 5"/>
          <p:cNvSpPr/>
          <p:nvPr/>
        </p:nvSpPr>
        <p:spPr>
          <a:xfrm>
            <a:off x="160020" y="5623559"/>
            <a:ext cx="2458720" cy="1234440"/>
          </a:xfrm>
          <a:custGeom>
            <a:avLst/>
            <a:gdLst/>
            <a:ahLst/>
            <a:cxnLst/>
            <a:rect l="l" t="t" r="r" b="b"/>
            <a:pathLst>
              <a:path w="2458720" h="1234440">
                <a:moveTo>
                  <a:pt x="2458212" y="0"/>
                </a:moveTo>
                <a:lnTo>
                  <a:pt x="0" y="0"/>
                </a:lnTo>
                <a:lnTo>
                  <a:pt x="0" y="1234439"/>
                </a:lnTo>
                <a:lnTo>
                  <a:pt x="2458212" y="1234439"/>
                </a:lnTo>
                <a:lnTo>
                  <a:pt x="2458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70730-773B-4DA7-F0C1-2DB2E986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558" y="411748"/>
            <a:ext cx="617113" cy="603088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481F044C-8E8C-B0F7-E187-F1C0FB5531FC}"/>
              </a:ext>
            </a:extLst>
          </p:cNvPr>
          <p:cNvSpPr txBox="1"/>
          <p:nvPr/>
        </p:nvSpPr>
        <p:spPr>
          <a:xfrm>
            <a:off x="1071485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16A59-9BF0-DCEC-26D3-445889AC0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558" y="411748"/>
            <a:ext cx="617113" cy="603088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4A3B47C4-B9F0-EBD2-5B3A-E62716BC54F8}"/>
              </a:ext>
            </a:extLst>
          </p:cNvPr>
          <p:cNvSpPr txBox="1"/>
          <p:nvPr/>
        </p:nvSpPr>
        <p:spPr>
          <a:xfrm>
            <a:off x="1071485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88" y="411748"/>
            <a:ext cx="523176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Presentation</a:t>
            </a:r>
            <a:r>
              <a:rPr spc="-70" dirty="0"/>
              <a:t> </a:t>
            </a:r>
            <a:r>
              <a:rPr spc="-25" dirty="0"/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A320F-20C7-BEC4-BC31-D6AB39404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558" y="411748"/>
            <a:ext cx="617113" cy="603088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52F3009F-D97C-A2EE-A113-C6848A29B058}"/>
              </a:ext>
            </a:extLst>
          </p:cNvPr>
          <p:cNvSpPr txBox="1"/>
          <p:nvPr/>
        </p:nvSpPr>
        <p:spPr>
          <a:xfrm>
            <a:off x="1071485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4007011-9291-9414-9EF2-D41E46AC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329" y="1075626"/>
            <a:ext cx="523176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Presentation</a:t>
            </a:r>
            <a:r>
              <a:rPr spc="-70" dirty="0"/>
              <a:t> </a:t>
            </a:r>
            <a:r>
              <a:rPr spc="-25" dirty="0"/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9329" y="2357781"/>
            <a:ext cx="2328545" cy="139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6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Presenter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Name: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Institution: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Email: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329" y="5372558"/>
            <a:ext cx="224409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Institution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Logo </a:t>
            </a:r>
            <a:r>
              <a:rPr sz="2400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007011-9291-9414-9EF2-D41E46AC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329" y="2897456"/>
            <a:ext cx="7991271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/>
              <a:t>The Author Allows</a:t>
            </a:r>
            <a:br>
              <a:rPr lang="en-US" spc="-5" dirty="0"/>
            </a:br>
            <a:r>
              <a:rPr lang="en-US" spc="-5" dirty="0"/>
              <a:t>This Content To Be Shared</a:t>
            </a:r>
            <a:endParaRPr spc="-25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03C707-AAE5-31C3-93B9-592FF3AD9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914400"/>
            <a:ext cx="3352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8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329" y="411748"/>
            <a:ext cx="320484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</a:t>
            </a:r>
            <a:r>
              <a:rPr spc="-10" dirty="0"/>
              <a:t>i</a:t>
            </a:r>
            <a:r>
              <a:rPr spc="-5" dirty="0"/>
              <a:t>sc</a:t>
            </a:r>
            <a:r>
              <a:rPr spc="-10" dirty="0"/>
              <a:t>lo</a:t>
            </a:r>
            <a:r>
              <a:rPr spc="-5" dirty="0"/>
              <a:t>s</a:t>
            </a:r>
            <a:r>
              <a:rPr spc="-10" dirty="0"/>
              <a:t>u</a:t>
            </a:r>
            <a:r>
              <a:rPr spc="-5" dirty="0"/>
              <a:t>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2148" y="4172711"/>
            <a:ext cx="3378835" cy="883919"/>
            <a:chOff x="422148" y="4172711"/>
            <a:chExt cx="3378835" cy="88391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8" y="4172711"/>
              <a:ext cx="3378707" cy="5135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48" y="4543043"/>
              <a:ext cx="1159764" cy="51358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6655" y="4543044"/>
            <a:ext cx="3020567" cy="513587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16816" y="4195341"/>
          <a:ext cx="8128000" cy="2222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Affiliation</a:t>
                      </a:r>
                      <a:r>
                        <a:rPr sz="1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Financial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Interest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Organization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(TYPES)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(NAMES</a:t>
                      </a:r>
                      <a:r>
                        <a:rPr sz="1800" spc="-2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2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COMPANIES)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03895" y="1512447"/>
            <a:ext cx="7641590" cy="238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D62AB"/>
                </a:solidFill>
                <a:latin typeface="Arial"/>
                <a:cs typeface="Arial"/>
              </a:rPr>
              <a:t>INSERT</a:t>
            </a:r>
            <a:r>
              <a:rPr sz="1800" b="1" spc="-3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D62AB"/>
                </a:solidFill>
                <a:latin typeface="Arial"/>
                <a:cs typeface="Arial"/>
              </a:rPr>
              <a:t>NAME</a:t>
            </a:r>
            <a:endParaRPr sz="1800">
              <a:latin typeface="Arial"/>
              <a:cs typeface="Arial"/>
            </a:endParaRPr>
          </a:p>
          <a:p>
            <a:pPr marL="12700" marR="728345">
              <a:lnSpc>
                <a:spcPts val="1939"/>
              </a:lnSpc>
              <a:spcBef>
                <a:spcPts val="140"/>
              </a:spcBef>
            </a:pPr>
            <a:r>
              <a:rPr sz="1800" spc="-5" dirty="0">
                <a:latin typeface="Arial"/>
                <a:cs typeface="Arial"/>
              </a:rPr>
              <a:t>Has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documented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financial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relationships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disclose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Conflicts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Interest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(COIs)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resolve.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800" b="1" dirty="0">
                <a:solidFill>
                  <a:srgbClr val="1D62AB"/>
                </a:solidFill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40" dirty="0">
                <a:latin typeface="Arial"/>
                <a:cs typeface="Arial"/>
              </a:rPr>
              <a:t>Dr.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D62AB"/>
                </a:solidFill>
                <a:latin typeface="Arial"/>
                <a:cs typeface="Arial"/>
              </a:rPr>
              <a:t>NAME</a:t>
            </a:r>
            <a:r>
              <a:rPr sz="1800" b="1" spc="5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disclosed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following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financial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relationships.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apparent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conflicts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interest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related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content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this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presentation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have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resolved.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E24634-0B71-36C7-C615-25AD21E34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5558" y="411748"/>
            <a:ext cx="617113" cy="603088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62EDD6C1-02E0-C278-BB0E-82498534AD44}"/>
              </a:ext>
            </a:extLst>
          </p:cNvPr>
          <p:cNvSpPr txBox="1"/>
          <p:nvPr/>
        </p:nvSpPr>
        <p:spPr>
          <a:xfrm>
            <a:off x="1071485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329" y="411748"/>
            <a:ext cx="731837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Unapproved</a:t>
            </a:r>
            <a:r>
              <a:rPr spc="-30" dirty="0"/>
              <a:t> </a:t>
            </a:r>
            <a:r>
              <a:rPr spc="-5" dirty="0"/>
              <a:t>or</a:t>
            </a:r>
            <a:r>
              <a:rPr spc="-20" dirty="0"/>
              <a:t> </a:t>
            </a:r>
            <a:r>
              <a:rPr spc="-5" dirty="0"/>
              <a:t>Off Label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868" y="1388506"/>
            <a:ext cx="8652510" cy="525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Disclosures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562C1"/>
                </a:solidFill>
                <a:latin typeface="Arial"/>
                <a:cs typeface="Arial"/>
              </a:rPr>
              <a:t>INSERT</a:t>
            </a:r>
            <a:r>
              <a:rPr sz="2400" spc="-7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NAME</a:t>
            </a:r>
            <a:endParaRPr sz="2400">
              <a:latin typeface="Arial"/>
              <a:cs typeface="Arial"/>
            </a:endParaRPr>
          </a:p>
          <a:p>
            <a:pPr marL="12700" marR="345440" algn="just">
              <a:lnSpc>
                <a:spcPct val="100000"/>
              </a:lnSpc>
              <a:spcBef>
                <a:spcPts val="1705"/>
              </a:spcBef>
            </a:pPr>
            <a:r>
              <a:rPr sz="2400" b="1" spc="-5" dirty="0">
                <a:latin typeface="Arial"/>
                <a:cs typeface="Arial"/>
              </a:rPr>
              <a:t>Presenter: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NAME </a:t>
            </a:r>
            <a:r>
              <a:rPr sz="2400" spc="-5" dirty="0">
                <a:latin typeface="Arial"/>
                <a:cs typeface="Arial"/>
              </a:rPr>
              <a:t>has documented this presentation </a:t>
            </a:r>
            <a:r>
              <a:rPr sz="2400" b="1" i="1" dirty="0">
                <a:latin typeface="Arial"/>
                <a:cs typeface="Arial"/>
              </a:rPr>
              <a:t>will </a:t>
            </a:r>
            <a:r>
              <a:rPr sz="2400" b="1" i="1" spc="-5" dirty="0">
                <a:latin typeface="Arial"/>
                <a:cs typeface="Arial"/>
              </a:rPr>
              <a:t>not </a:t>
            </a:r>
            <a:r>
              <a:rPr sz="2400" b="1" i="1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involve discussion of unapproved or </a:t>
            </a:r>
            <a:r>
              <a:rPr sz="2400" spc="-10" dirty="0">
                <a:latin typeface="Arial"/>
                <a:cs typeface="Arial"/>
              </a:rPr>
              <a:t>off-label, </a:t>
            </a:r>
            <a:r>
              <a:rPr sz="2400" spc="-5" dirty="0">
                <a:latin typeface="Arial"/>
                <a:cs typeface="Arial"/>
              </a:rPr>
              <a:t>experimental or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investigational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1D62AB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Presenter: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NAME</a:t>
            </a:r>
            <a:r>
              <a:rPr sz="240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has documented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this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presentation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b="1" i="1" spc="5" dirty="0">
                <a:latin typeface="Arial"/>
                <a:cs typeface="Arial"/>
              </a:rPr>
              <a:t>will </a:t>
            </a:r>
            <a:r>
              <a:rPr sz="2400" b="1" i="1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involve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comments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discussion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unapproved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off-label, </a:t>
            </a:r>
            <a:r>
              <a:rPr sz="2400" spc="-5" dirty="0">
                <a:latin typeface="Arial"/>
                <a:cs typeface="Arial"/>
              </a:rPr>
              <a:t> experimental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investigational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&lt;&lt;identify</a:t>
            </a:r>
            <a:r>
              <a:rPr sz="240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products, drugs </a:t>
            </a:r>
            <a:r>
              <a:rPr sz="2400" spc="-65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or</a:t>
            </a:r>
            <a:r>
              <a:rPr sz="2400" spc="-1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devices&gt;&gt;.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Arial"/>
              <a:cs typeface="Arial"/>
            </a:endParaRPr>
          </a:p>
          <a:p>
            <a:pPr marL="12700" marR="6626225">
              <a:lnSpc>
                <a:spcPts val="2590"/>
              </a:lnSpc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01E2E-1499-BE16-68C6-99FC53A37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558" y="411748"/>
            <a:ext cx="617113" cy="603088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7411AC68-765D-3E6C-7D06-3693CE89D420}"/>
              </a:ext>
            </a:extLst>
          </p:cNvPr>
          <p:cNvSpPr txBox="1"/>
          <p:nvPr/>
        </p:nvSpPr>
        <p:spPr>
          <a:xfrm>
            <a:off x="1071485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10B3D-D152-365D-6DE0-BD20B20FC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558" y="411748"/>
            <a:ext cx="617113" cy="603088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DFC660C3-EFF2-228F-F9B4-12A49B7042A7}"/>
              </a:ext>
            </a:extLst>
          </p:cNvPr>
          <p:cNvSpPr txBox="1"/>
          <p:nvPr/>
        </p:nvSpPr>
        <p:spPr>
          <a:xfrm>
            <a:off x="1071485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367DFD-1017-B460-5AA6-48746F8A9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558" y="411748"/>
            <a:ext cx="617113" cy="603088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8DB6D20A-0F0A-32E4-53AE-57E15DC1F17E}"/>
              </a:ext>
            </a:extLst>
          </p:cNvPr>
          <p:cNvSpPr txBox="1"/>
          <p:nvPr/>
        </p:nvSpPr>
        <p:spPr>
          <a:xfrm>
            <a:off x="1071485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A105F-3B91-8DA6-ABE2-6E9593561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558" y="411748"/>
            <a:ext cx="617113" cy="603088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C8F58F52-0A70-3681-BB65-8A08E7169DEB}"/>
              </a:ext>
            </a:extLst>
          </p:cNvPr>
          <p:cNvSpPr txBox="1"/>
          <p:nvPr/>
        </p:nvSpPr>
        <p:spPr>
          <a:xfrm>
            <a:off x="1071485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58CCA-4499-D9ED-28B4-9B805A6C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558" y="411748"/>
            <a:ext cx="617113" cy="603088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E81DA473-5155-5BF0-6D98-7A547E960049}"/>
              </a:ext>
            </a:extLst>
          </p:cNvPr>
          <p:cNvSpPr txBox="1"/>
          <p:nvPr/>
        </p:nvSpPr>
        <p:spPr>
          <a:xfrm>
            <a:off x="1071485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333</Words>
  <Application>Microsoft Macintosh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Requirements</vt:lpstr>
      <vt:lpstr>Presentation Title</vt:lpstr>
      <vt:lpstr>The Author Allows This Content To Be Shared</vt:lpstr>
      <vt:lpstr>Disclosure</vt:lpstr>
      <vt:lpstr>Unapproved or Off Label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Duran</dc:creator>
  <cp:lastModifiedBy>Kelly Hamburg</cp:lastModifiedBy>
  <cp:revision>5</cp:revision>
  <dcterms:created xsi:type="dcterms:W3CDTF">2022-03-10T19:58:17Z</dcterms:created>
  <dcterms:modified xsi:type="dcterms:W3CDTF">2023-01-23T16:39:52Z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2022-02-23T00:00:00Z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2022-03-10T00:00:00Z</vt:filetime>
  </property>
</Properties>
</file>