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67" r:id="rId7"/>
    <p:sldId id="258" r:id="rId8"/>
    <p:sldId id="259" r:id="rId9"/>
    <p:sldId id="260" r:id="rId10"/>
    <p:sldId id="268" r:id="rId11"/>
    <p:sldId id="269" r:id="rId12"/>
    <p:sldId id="270" r:id="rId13"/>
    <p:sldId id="271" r:id="rId14"/>
    <p:sldId id="272" r:id="rId15"/>
    <p:sldId id="266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17" d="100"/>
          <a:sy n="117" d="100"/>
        </p:scale>
        <p:origin x="8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329" y="411748"/>
            <a:ext cx="10953341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588" y="411748"/>
            <a:ext cx="11292822" cy="7721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062" y="1326451"/>
            <a:ext cx="11575874" cy="403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7654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PowerPoint</a:t>
            </a:r>
            <a:r>
              <a:rPr spc="-2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71" y="5654703"/>
            <a:ext cx="2005330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590"/>
              </a:lnSpc>
              <a:spcBef>
                <a:spcPts val="95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pc="-10" dirty="0"/>
              <a:t>PLEASE</a:t>
            </a:r>
            <a:r>
              <a:rPr spc="50" dirty="0"/>
              <a:t> </a:t>
            </a:r>
            <a:r>
              <a:rPr spc="-5" dirty="0"/>
              <a:t>REMOVE</a:t>
            </a:r>
            <a:r>
              <a:rPr spc="-10" dirty="0"/>
              <a:t> </a:t>
            </a:r>
            <a:r>
              <a:rPr spc="-5" dirty="0"/>
              <a:t>FROM</a:t>
            </a:r>
            <a:r>
              <a:rPr spc="-35" dirty="0"/>
              <a:t> </a:t>
            </a:r>
            <a:r>
              <a:rPr spc="-5" dirty="0"/>
              <a:t>YOUR</a:t>
            </a:r>
            <a:r>
              <a:rPr dirty="0"/>
              <a:t> </a:t>
            </a:r>
            <a:r>
              <a:rPr spc="-15" dirty="0"/>
              <a:t>FINAL</a:t>
            </a:r>
            <a:r>
              <a:rPr spc="20" dirty="0"/>
              <a:t> </a:t>
            </a:r>
            <a:r>
              <a:rPr spc="-5" dirty="0"/>
              <a:t>SLIDE</a:t>
            </a:r>
            <a:r>
              <a:rPr spc="-10" dirty="0"/>
              <a:t> </a:t>
            </a:r>
            <a:r>
              <a:rPr spc="-5" dirty="0"/>
              <a:t>DECK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Copyrighted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Heading's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49.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Body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24.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Ensure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 large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enough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audience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easily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view.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PowerPoint</a:t>
            </a:r>
            <a:r>
              <a:rPr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permitted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video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uploads.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These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slides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set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16:9 ratio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changed.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embedded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videos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Arial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color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black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good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rule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thumb is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1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slide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minute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means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10-minute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presentation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max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10 slides.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" y="5623559"/>
            <a:ext cx="2458720" cy="1234440"/>
          </a:xfrm>
          <a:custGeom>
            <a:avLst/>
            <a:gdLst/>
            <a:ahLst/>
            <a:cxnLst/>
            <a:rect l="l" t="t" r="r" b="b"/>
            <a:pathLst>
              <a:path w="2458720" h="1234440">
                <a:moveTo>
                  <a:pt x="2458212" y="0"/>
                </a:moveTo>
                <a:lnTo>
                  <a:pt x="0" y="0"/>
                </a:lnTo>
                <a:lnTo>
                  <a:pt x="0" y="1234439"/>
                </a:lnTo>
                <a:lnTo>
                  <a:pt x="2458212" y="1234439"/>
                </a:lnTo>
                <a:lnTo>
                  <a:pt x="245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222F-2C2E-F23D-E662-2A9D5939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  <a:noFill/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43C39F2-25F7-DA95-E78F-470B47CA7ADD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67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222F-2C2E-F23D-E662-2A9D5939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  <a:noFill/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43C39F2-25F7-DA95-E78F-470B47CA7ADD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7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8" y="411748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6A251-0681-BC82-8C60-B81FC4E5B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BEA224AC-A95E-D341-BEAB-4DFFE81BF9FB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9" y="1075626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329" y="2357781"/>
            <a:ext cx="232854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Name: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329" y="5372558"/>
            <a:ext cx="22440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Logo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320484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</a:t>
            </a:r>
            <a:r>
              <a:rPr spc="-10" dirty="0"/>
              <a:t>i</a:t>
            </a:r>
            <a:r>
              <a:rPr spc="-5" dirty="0"/>
              <a:t>sc</a:t>
            </a:r>
            <a:r>
              <a:rPr spc="-10" dirty="0"/>
              <a:t>lo</a:t>
            </a:r>
            <a:r>
              <a:rPr spc="-5" dirty="0"/>
              <a:t>s</a:t>
            </a:r>
            <a:r>
              <a:rPr spc="-10" dirty="0"/>
              <a:t>u</a:t>
            </a:r>
            <a:r>
              <a:rPr spc="-5" dirty="0"/>
              <a:t>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2148" y="4172711"/>
            <a:ext cx="3378835" cy="883919"/>
            <a:chOff x="422148" y="4172711"/>
            <a:chExt cx="3378835" cy="88391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4172711"/>
              <a:ext cx="3378707" cy="513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148" y="4543043"/>
              <a:ext cx="1159764" cy="51358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6655" y="4543044"/>
            <a:ext cx="3020567" cy="51358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6816" y="4195341"/>
          <a:ext cx="8128000" cy="222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Affiliation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Interest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Organization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(TYPES)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(NAMES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COMPANIES)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03895" y="1512447"/>
            <a:ext cx="7641590" cy="238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D62AB"/>
                </a:solidFill>
                <a:latin typeface="Arial"/>
                <a:cs typeface="Arial"/>
              </a:rPr>
              <a:t>INSERT</a:t>
            </a:r>
            <a:r>
              <a:rPr sz="1800" b="1" spc="-3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endParaRPr sz="1800" dirty="0">
              <a:latin typeface="Arial"/>
              <a:cs typeface="Arial"/>
            </a:endParaRPr>
          </a:p>
          <a:p>
            <a:pPr marL="12700" marR="728345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disclose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(COIs)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resolve.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800" b="1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40" dirty="0">
                <a:latin typeface="Arial"/>
                <a:cs typeface="Arial"/>
              </a:rPr>
              <a:t>Dr.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r>
              <a:rPr sz="1800" b="1" spc="5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disclosed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following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relationships.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apparent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content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presentation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have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resolved.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6774EB-2260-D3A4-FE73-203FCEE68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54AD55FA-B291-44D8-AB52-8F5C07AADAB4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31837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Unapproved</a:t>
            </a:r>
            <a:r>
              <a:rPr spc="-30" dirty="0"/>
              <a:t> </a:t>
            </a:r>
            <a:r>
              <a:rPr spc="-5" dirty="0"/>
              <a:t>or</a:t>
            </a:r>
            <a:r>
              <a:rPr spc="-20" dirty="0"/>
              <a:t> </a:t>
            </a:r>
            <a:r>
              <a:rPr spc="-5" dirty="0"/>
              <a:t>Off Label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868" y="1388506"/>
            <a:ext cx="8652510" cy="525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Disclosures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562C1"/>
                </a:solidFill>
                <a:latin typeface="Arial"/>
                <a:cs typeface="Arial"/>
              </a:rPr>
              <a:t>INSERT</a:t>
            </a:r>
            <a:r>
              <a:rPr sz="2400" spc="-7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endParaRPr sz="2400">
              <a:latin typeface="Arial"/>
              <a:cs typeface="Arial"/>
            </a:endParaRPr>
          </a:p>
          <a:p>
            <a:pPr marL="12700" marR="345440" algn="just">
              <a:lnSpc>
                <a:spcPct val="100000"/>
              </a:lnSpc>
              <a:spcBef>
                <a:spcPts val="1705"/>
              </a:spcBef>
            </a:pPr>
            <a:r>
              <a:rPr sz="2400" b="1" spc="-5" dirty="0">
                <a:latin typeface="Arial"/>
                <a:cs typeface="Arial"/>
              </a:rPr>
              <a:t>Presenter: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 </a:t>
            </a:r>
            <a:r>
              <a:rPr sz="2400" spc="-5" dirty="0">
                <a:latin typeface="Arial"/>
                <a:cs typeface="Arial"/>
              </a:rPr>
              <a:t>has documented this presentation </a:t>
            </a:r>
            <a:r>
              <a:rPr sz="2400" b="1" i="1" dirty="0">
                <a:latin typeface="Arial"/>
                <a:cs typeface="Arial"/>
              </a:rPr>
              <a:t>will </a:t>
            </a:r>
            <a:r>
              <a:rPr sz="2400" b="1" i="1" spc="-5" dirty="0">
                <a:latin typeface="Arial"/>
                <a:cs typeface="Arial"/>
              </a:rPr>
              <a:t>not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 discussion of unapproved 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experimental or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Presenter: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has documented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presentation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i="1" spc="5" dirty="0">
                <a:latin typeface="Arial"/>
                <a:cs typeface="Arial"/>
              </a:rPr>
              <a:t>will </a:t>
            </a:r>
            <a:r>
              <a:rPr sz="2400" b="1" i="1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discussion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unapproved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 experimental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&lt;&lt;identify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products, drugs </a:t>
            </a:r>
            <a:r>
              <a:rPr sz="2400" spc="-65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or</a:t>
            </a:r>
            <a:r>
              <a:rPr sz="2400" spc="-1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devices&gt;&gt;.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 marR="6626225">
              <a:lnSpc>
                <a:spcPts val="2590"/>
              </a:lnSpc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4517A-4A0C-9D5B-EB73-E51EC1349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B23AD4D8-FAEE-78F2-3003-78CA258B50A1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222F-2C2E-F23D-E662-2A9D5939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  <a:noFill/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43C39F2-25F7-DA95-E78F-470B47CA7ADD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222F-2C2E-F23D-E662-2A9D5939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  <a:noFill/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43C39F2-25F7-DA95-E78F-470B47CA7ADD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52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222F-2C2E-F23D-E662-2A9D5939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  <a:noFill/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43C39F2-25F7-DA95-E78F-470B47CA7ADD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45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9222F-2C2E-F23D-E662-2A9D59391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116" y="411748"/>
            <a:ext cx="557081" cy="557081"/>
          </a:xfrm>
          <a:prstGeom prst="rect">
            <a:avLst/>
          </a:prstGeom>
          <a:noFill/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A43C39F2-25F7-DA95-E78F-470B47CA7ADD}"/>
              </a:ext>
            </a:extLst>
          </p:cNvPr>
          <p:cNvSpPr txBox="1"/>
          <p:nvPr/>
        </p:nvSpPr>
        <p:spPr>
          <a:xfrm>
            <a:off x="10058400" y="990600"/>
            <a:ext cx="1098515" cy="25564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Don’t 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33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32D3BEDC94D34A8726FE73BF49C28D" ma:contentTypeVersion="15" ma:contentTypeDescription="Create a new document." ma:contentTypeScope="" ma:versionID="7b99ad6e908387b63a146cbe8913d166">
  <xsd:schema xmlns:xsd="http://www.w3.org/2001/XMLSchema" xmlns:xs="http://www.w3.org/2001/XMLSchema" xmlns:p="http://schemas.microsoft.com/office/2006/metadata/properties" xmlns:ns3="1d6a286e-6ecd-48df-8560-01a62712b114" xmlns:ns4="26076339-c5bc-4456-8ed9-f5f46a774dba" targetNamespace="http://schemas.microsoft.com/office/2006/metadata/properties" ma:root="true" ma:fieldsID="fe700468b44eb847ab004c73803a6cdb" ns3:_="" ns4:_="">
    <xsd:import namespace="1d6a286e-6ecd-48df-8560-01a62712b114"/>
    <xsd:import namespace="26076339-c5bc-4456-8ed9-f5f46a774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286e-6ecd-48df-8560-01a62712b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76339-c5bc-4456-8ed9-f5f46a774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6a286e-6ecd-48df-8560-01a62712b114" xsi:nil="true"/>
  </documentManagement>
</p:properties>
</file>

<file path=customXml/itemProps1.xml><?xml version="1.0" encoding="utf-8"?>
<ds:datastoreItem xmlns:ds="http://schemas.openxmlformats.org/officeDocument/2006/customXml" ds:itemID="{960C497C-C4F4-49CF-9924-18F302CBA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a286e-6ecd-48df-8560-01a62712b114"/>
    <ds:schemaRef ds:uri="26076339-c5bc-4456-8ed9-f5f46a774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F6E0FF-C638-454A-98E8-09E0CACD4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5F6B6F-AC22-479F-B4D0-E1FE876A3628}">
  <ds:schemaRefs>
    <ds:schemaRef ds:uri="1d6a286e-6ecd-48df-8560-01a62712b11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26076339-c5bc-4456-8ed9-f5f46a774db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333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Requirements</vt:lpstr>
      <vt:lpstr>Presentation Title</vt:lpstr>
      <vt:lpstr>PowerPoint Presentation</vt:lpstr>
      <vt:lpstr>Disclosure</vt:lpstr>
      <vt:lpstr>Unapproved or Off Label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Duran</dc:creator>
  <cp:lastModifiedBy>Kelly Hamburg</cp:lastModifiedBy>
  <cp:revision>11</cp:revision>
  <dcterms:created xsi:type="dcterms:W3CDTF">2022-03-10T19:58:17Z</dcterms:created>
  <dcterms:modified xsi:type="dcterms:W3CDTF">2023-11-09T18:21:51Z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2022-03-10T00:00:00Z</vt:filetime>
  </property>
  <property fmtid="{D5CDD505-2E9C-101B-9397-08002B2CF9AE}" pid="5" name="ContentTypeId">
    <vt:lpwstr>0x0101000132D3BEDC94D34A8726FE73BF49C28D</vt:lpwstr>
  </property>
</Properties>
</file>